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3"/>
  </p:notesMasterIdLst>
  <p:sldIdLst>
    <p:sldId id="260" r:id="rId5"/>
    <p:sldId id="261" r:id="rId6"/>
    <p:sldId id="262" r:id="rId7"/>
    <p:sldId id="266" r:id="rId8"/>
    <p:sldId id="265" r:id="rId9"/>
    <p:sldId id="267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4/15/2020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y-abuede.github.io/project3-challeng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Project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F2A03"/>
                </a:solidFill>
              </a:rPr>
              <a:t>Amazon Price Prediction by </a:t>
            </a:r>
            <a:r>
              <a:rPr lang="en-US" sz="1800" dirty="0" err="1">
                <a:solidFill>
                  <a:srgbClr val="FF2A03"/>
                </a:solidFill>
              </a:rPr>
              <a:t>Godday</a:t>
            </a:r>
            <a:r>
              <a:rPr lang="en-US" sz="1800" dirty="0">
                <a:solidFill>
                  <a:srgbClr val="FF2A03"/>
                </a:solidFill>
              </a:rPr>
              <a:t> and Ross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3110708"/>
            <a:ext cx="3664553" cy="1090649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Using machine learning to predict the opening stock prices based off of previous opening prices.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4786685"/>
          </a:xfrm>
        </p:spPr>
        <p:txBody>
          <a:bodyPr anchor="t">
            <a:normAutofit fontScale="92500"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Communication – Staying in constant communication for our team was an issue due to outstanding personal life circumstances. Communication amongst teams can always be improved.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Simplicity – Our objective was to keep this application simple, but in its simplicity this limits the amount of data we can use for opening price prediction.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Time Assessment – The time we allotted ourselves to complete the project was inaccurate.  We planned 6 days, actual was 9 days.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Graphing Data – We had trouble graphing our original input data and the model output side by side for comparison.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2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8"/>
            <a:ext cx="3664553" cy="4002528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4/2 – Project start, initial project discussion of technical approach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4/4 – Formal discussions in breakout rooms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4/6 – 2</a:t>
            </a:r>
            <a:r>
              <a:rPr lang="en-US" sz="1600" baseline="30000" dirty="0"/>
              <a:t>nd</a:t>
            </a:r>
            <a:r>
              <a:rPr lang="en-US" sz="1600" dirty="0"/>
              <a:t> Project breakout room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4/8 – Projected finish date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4/11 – Power point started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4/12 – Power point tweaked for presentation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4/13 – Power point finished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50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50"/>
            <a:ext cx="3664553" cy="2555466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ffectLst/>
              </a:rPr>
              <a:t>We utilized </a:t>
            </a:r>
            <a:r>
              <a:rPr lang="en-US" sz="1600" dirty="0" err="1">
                <a:effectLst/>
              </a:rPr>
              <a:t>Yfinance</a:t>
            </a:r>
            <a:r>
              <a:rPr lang="en-US" sz="1600" dirty="0">
                <a:effectLst/>
              </a:rPr>
              <a:t> to request the Amazon data, Pandas for data munging, and we used scikit-learn for 3 SVR models, and Matplotlib to create our scatter plots.</a:t>
            </a:r>
          </a:p>
          <a:p>
            <a:pPr marL="36900" indent="0">
              <a:buNone/>
            </a:pPr>
            <a:r>
              <a:rPr lang="en-US" sz="1600" dirty="0">
                <a:effectLst/>
              </a:rPr>
              <a:t>We used HTML and CSS for our deployment to </a:t>
            </a:r>
            <a:r>
              <a:rPr lang="en-US" sz="1600" dirty="0" err="1">
                <a:effectLst/>
              </a:rPr>
              <a:t>github</a:t>
            </a:r>
            <a:r>
              <a:rPr lang="en-US" sz="1600" dirty="0">
                <a:effectLst/>
              </a:rPr>
              <a:t> which we used for hosting purposes.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37850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3646375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It is clear that the RBF model has better predictive power based off the data points which were more clustered to the RBF line. 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See our </a:t>
            </a:r>
            <a:r>
              <a:rPr lang="en-US" dirty="0" err="1">
                <a:effectLst/>
              </a:rPr>
              <a:t>Jupyter</a:t>
            </a:r>
            <a:r>
              <a:rPr lang="en-US" dirty="0">
                <a:effectLst/>
              </a:rPr>
              <a:t> notebook, the r squared on results advised that the RBF model has 76% test accuracy, and </a:t>
            </a:r>
            <a:r>
              <a:rPr lang="en-US">
                <a:effectLst/>
              </a:rPr>
              <a:t>prediction for 31</a:t>
            </a:r>
            <a:r>
              <a:rPr lang="en-US" baseline="30000">
                <a:effectLst/>
              </a:rPr>
              <a:t>st</a:t>
            </a:r>
            <a:r>
              <a:rPr lang="en-US">
                <a:effectLst/>
              </a:rPr>
              <a:t> of March is $1,910.508</a:t>
            </a:r>
            <a:endParaRPr lang="en-US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552950" y="-76754"/>
            <a:ext cx="7622076" cy="6934753"/>
          </a:xfrm>
          <a:prstGeom prst="rect">
            <a:avLst/>
          </a:prstGeom>
        </p:spPr>
      </p:pic>
      <p:pic>
        <p:nvPicPr>
          <p:cNvPr id="1028" name="Picture 4" descr="All Three Regression Models">
            <a:extLst>
              <a:ext uri="{FF2B5EF4-FFF2-40B4-BE49-F238E27FC236}">
                <a16:creationId xmlns:a16="http://schemas.microsoft.com/office/drawing/2014/main" id="{96ECE4EF-7946-4B04-A964-F3505363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22" y="1325823"/>
            <a:ext cx="6309532" cy="42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8DC11FB-8C69-4634-9E7B-EEFD4440D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1910.508164163097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0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Project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50"/>
            <a:ext cx="3664553" cy="3034859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/>
              <a:t>Given more time we would like to: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Create an application for investor use or widespread user use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Experimenting with outside variables to account for other influences on the opening price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Implementation of </a:t>
            </a:r>
            <a:r>
              <a:rPr lang="en-US" sz="1600" dirty="0" err="1"/>
              <a:t>PlotLy</a:t>
            </a:r>
            <a:r>
              <a:rPr lang="en-US" sz="1600" dirty="0"/>
              <a:t> or JS for user interface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5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Demonstration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1732449"/>
            <a:ext cx="3664553" cy="1130021"/>
          </a:xfrm>
        </p:spPr>
        <p:txBody>
          <a:bodyPr anchor="t">
            <a:normAutofit/>
          </a:bodyPr>
          <a:lstStyle/>
          <a:p>
            <a:pPr marL="36900" indent="0">
              <a:spcAft>
                <a:spcPts val="1000"/>
              </a:spcAft>
              <a:buSzPct val="90000"/>
              <a:buNone/>
            </a:pPr>
            <a:r>
              <a:rPr lang="en-US" sz="1600" dirty="0">
                <a:hlinkClick r:id="rId3"/>
              </a:rPr>
              <a:t>https://godday-abuede.github.io/project3-challenge/</a:t>
            </a:r>
            <a:endParaRPr lang="en-US" sz="1600" dirty="0"/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6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 design</Template>
  <TotalTime>0</TotalTime>
  <Words>339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Calisto MT</vt:lpstr>
      <vt:lpstr>Courier New</vt:lpstr>
      <vt:lpstr>Wingdings 2</vt:lpstr>
      <vt:lpstr>Slate</vt:lpstr>
      <vt:lpstr>Project 3</vt:lpstr>
      <vt:lpstr>Project Goal</vt:lpstr>
      <vt:lpstr>Challenges</vt:lpstr>
      <vt:lpstr>Project Timeline</vt:lpstr>
      <vt:lpstr>Technical Approach</vt:lpstr>
      <vt:lpstr>Results </vt:lpstr>
      <vt:lpstr>Project Takeaways</vt:lpstr>
      <vt:lpstr>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2020-04-11T14:37:07Z</dcterms:created>
  <dcterms:modified xsi:type="dcterms:W3CDTF">2020-04-15T22:26:51Z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